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34" r:id="rId2"/>
    <p:sldId id="346" r:id="rId3"/>
    <p:sldId id="351" r:id="rId4"/>
    <p:sldId id="347" r:id="rId5"/>
    <p:sldId id="34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025"/>
    <a:srgbClr val="2B3827"/>
    <a:srgbClr val="353329"/>
    <a:srgbClr val="26225A"/>
    <a:srgbClr val="F7941D"/>
    <a:srgbClr val="6C150E"/>
    <a:srgbClr val="333333"/>
    <a:srgbClr val="2D426A"/>
    <a:srgbClr val="4A5650"/>
    <a:srgbClr val="2F7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94994" autoAdjust="0"/>
  </p:normalViewPr>
  <p:slideViewPr>
    <p:cSldViewPr>
      <p:cViewPr varScale="1">
        <p:scale>
          <a:sx n="79" d="100"/>
          <a:sy n="79" d="100"/>
        </p:scale>
        <p:origin x="102" y="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06.08.2026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7F317-9C02-A3C3-AA14-AF2279B4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CC68377-6D79-1259-33B3-B6645D313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0718D7A-8439-F373-C88E-6A9883E6E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0258F5-21B2-E5DE-64D9-7E03328805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27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97DAF-5F65-0DAE-0945-EE3D46688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DB148E6-7837-2C14-384A-A338EC4A38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90EEFD90-E74F-3120-CBFA-703B1046D7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44ABE71-57D3-9B7F-640B-765AABA4E0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1160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76725-3F61-EBB1-41FD-25FB2497BF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FFFBC6BC-0A25-B575-9DB4-890EDCC24A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8F04E49-E0D1-A6C3-DFAD-D5844E86F6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9CB762E-7FF5-EBE7-BCF9-7E8C2B410B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59386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DFC72-9FD3-4229-08A5-BA27497DB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E56764DA-4E3A-732A-FCF0-FB88A4FF3B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D1B00FF-0B83-F7C4-231C-F977BC4D37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3FCF655-C784-88E8-7060-BEB6CD993C7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66071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5B619-D45D-7F25-0DE7-CE438FB2B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47FF698-2DD7-E570-1FFB-2C2F43C349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A88A60DF-BD81-A951-B51A-06783AB25F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25595C-EE48-2E97-F726-076DC06131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14865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8DAE9-215F-B8CA-D8BF-ABEC819B7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BCBC9627-4789-145D-C3ED-516A39F390C9}"/>
              </a:ext>
            </a:extLst>
          </p:cNvPr>
          <p:cNvSpPr txBox="1">
            <a:spLocks/>
          </p:cNvSpPr>
          <p:nvPr/>
        </p:nvSpPr>
        <p:spPr>
          <a:xfrm>
            <a:off x="971600" y="3877861"/>
            <a:ext cx="5904656" cy="233479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“Men’s Day </a:t>
            </a:r>
            <a:b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of Prayer Fellowship”</a:t>
            </a:r>
          </a:p>
        </p:txBody>
      </p:sp>
    </p:spTree>
    <p:extLst>
      <p:ext uri="{BB962C8B-B14F-4D97-AF65-F5344CB8AC3E}">
        <p14:creationId xmlns:p14="http://schemas.microsoft.com/office/powerpoint/2010/main" val="34043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736A7-7D19-5C98-AA26-4FA80D72E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275A678D-7981-BF68-17B2-6FBC5E5B4C7A}"/>
              </a:ext>
            </a:extLst>
          </p:cNvPr>
          <p:cNvSpPr txBox="1">
            <a:spLocks/>
          </p:cNvSpPr>
          <p:nvPr/>
        </p:nvSpPr>
        <p:spPr>
          <a:xfrm>
            <a:off x="971600" y="404664"/>
            <a:ext cx="5648040" cy="172819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Delight yourself</a:t>
            </a:r>
            <a:b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 the lord and see what happens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090B378-F49C-AEDA-8176-DA1B60D8F88E}"/>
              </a:ext>
            </a:extLst>
          </p:cNvPr>
          <p:cNvSpPr txBox="1">
            <a:spLocks/>
          </p:cNvSpPr>
          <p:nvPr/>
        </p:nvSpPr>
        <p:spPr>
          <a:xfrm>
            <a:off x="1025023" y="2450899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Psa</a:t>
            </a:r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37:4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93D440D-2B1F-445B-02E5-9C168EB414D3}"/>
              </a:ext>
            </a:extLst>
          </p:cNvPr>
          <p:cNvSpPr txBox="1">
            <a:spLocks/>
          </p:cNvSpPr>
          <p:nvPr/>
        </p:nvSpPr>
        <p:spPr>
          <a:xfrm>
            <a:off x="1598808" y="2921274"/>
            <a:ext cx="5161014" cy="120552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Delight yourself in the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LORD and he will give you the desires of your heart.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EC8B28F0-BC5A-C78D-88A2-991B61EFA9DC}"/>
              </a:ext>
            </a:extLst>
          </p:cNvPr>
          <p:cNvSpPr txBox="1">
            <a:spLocks/>
          </p:cNvSpPr>
          <p:nvPr/>
        </p:nvSpPr>
        <p:spPr>
          <a:xfrm>
            <a:off x="1025023" y="4277888"/>
            <a:ext cx="1941936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Jer 33:3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764B3C56-158E-E787-CE18-9EBAB08D0941}"/>
              </a:ext>
            </a:extLst>
          </p:cNvPr>
          <p:cNvSpPr txBox="1">
            <a:spLocks/>
          </p:cNvSpPr>
          <p:nvPr/>
        </p:nvSpPr>
        <p:spPr>
          <a:xfrm>
            <a:off x="1598808" y="4789013"/>
            <a:ext cx="5161014" cy="160947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Call to me and I will answer you and tell you great </a:t>
            </a:r>
            <a:b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and unsearchable things you do not know.</a:t>
            </a:r>
          </a:p>
        </p:txBody>
      </p:sp>
    </p:spTree>
    <p:extLst>
      <p:ext uri="{BB962C8B-B14F-4D97-AF65-F5344CB8AC3E}">
        <p14:creationId xmlns:p14="http://schemas.microsoft.com/office/powerpoint/2010/main" val="88028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9A061A-BD90-5D96-9358-D2BF97D08A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B97A9CF-0D95-AB6A-1941-86A937D3FCD3}"/>
              </a:ext>
            </a:extLst>
          </p:cNvPr>
          <p:cNvSpPr txBox="1">
            <a:spLocks/>
          </p:cNvSpPr>
          <p:nvPr/>
        </p:nvSpPr>
        <p:spPr>
          <a:xfrm>
            <a:off x="2833676" y="5229200"/>
            <a:ext cx="3613890" cy="50405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Andrew Murray</a:t>
            </a:r>
            <a:endParaRPr lang="en-US" sz="6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EA02AD94-B172-41F7-E914-42D710783F60}"/>
              </a:ext>
            </a:extLst>
          </p:cNvPr>
          <p:cNvSpPr txBox="1">
            <a:spLocks/>
          </p:cNvSpPr>
          <p:nvPr/>
        </p:nvSpPr>
        <p:spPr>
          <a:xfrm>
            <a:off x="1262990" y="836712"/>
            <a:ext cx="5184576" cy="381642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5000" b="1" i="1" spc="-15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"Faith in a prayer-hearing God will make a prayer-loving Believer."</a:t>
            </a:r>
          </a:p>
        </p:txBody>
      </p:sp>
    </p:spTree>
    <p:extLst>
      <p:ext uri="{BB962C8B-B14F-4D97-AF65-F5344CB8AC3E}">
        <p14:creationId xmlns:p14="http://schemas.microsoft.com/office/powerpoint/2010/main" val="3902360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059CD3-7EC3-EDE5-5A7D-44FDA9A56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254303C-8673-774B-C78A-685A4D903C94}"/>
              </a:ext>
            </a:extLst>
          </p:cNvPr>
          <p:cNvSpPr txBox="1">
            <a:spLocks/>
          </p:cNvSpPr>
          <p:nvPr/>
        </p:nvSpPr>
        <p:spPr>
          <a:xfrm>
            <a:off x="971600" y="381921"/>
            <a:ext cx="5760640" cy="5988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Immeasurably more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8B7462AA-6270-68A1-3624-2C38A3F85EEA}"/>
              </a:ext>
            </a:extLst>
          </p:cNvPr>
          <p:cNvSpPr txBox="1">
            <a:spLocks/>
          </p:cNvSpPr>
          <p:nvPr/>
        </p:nvSpPr>
        <p:spPr>
          <a:xfrm>
            <a:off x="4870316" y="5618653"/>
            <a:ext cx="1368152" cy="34980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Eph 3:20</a:t>
            </a: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CAC89705-6CEB-49B7-B5E4-A81E6CA064C4}"/>
              </a:ext>
            </a:extLst>
          </p:cNvPr>
          <p:cNvSpPr txBox="1">
            <a:spLocks/>
          </p:cNvSpPr>
          <p:nvPr/>
        </p:nvSpPr>
        <p:spPr>
          <a:xfrm>
            <a:off x="971600" y="2060848"/>
            <a:ext cx="5904656" cy="316835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400" b="1" i="1" spc="-30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. . </a:t>
            </a:r>
            <a:r>
              <a:rPr lang="en-US" sz="3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“to {JESUS} who is able to do immeasurably more than all we ask</a:t>
            </a:r>
            <a:br>
              <a:rPr lang="en-US" sz="3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or imagine, according </a:t>
            </a:r>
            <a:br>
              <a:rPr lang="en-US" sz="3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to his power that is</a:t>
            </a:r>
            <a:br>
              <a:rPr lang="en-US" sz="3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at work within us </a:t>
            </a:r>
            <a:r>
              <a:rPr lang="en-US" sz="3400" b="1" i="1" spc="-300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. .”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0CA5600-FB3B-95A8-A9F3-2712C0FFDF4B}"/>
              </a:ext>
            </a:extLst>
          </p:cNvPr>
          <p:cNvSpPr txBox="1">
            <a:spLocks/>
          </p:cNvSpPr>
          <p:nvPr/>
        </p:nvSpPr>
        <p:spPr>
          <a:xfrm>
            <a:off x="1025023" y="1064446"/>
            <a:ext cx="5256584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Pray:</a:t>
            </a:r>
            <a:endParaRPr lang="en-US" sz="2200" i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74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22F0C6-9613-BA52-8F44-3B6D018AC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412B18A-E839-7854-E5B0-6E5ECA331DF0}"/>
              </a:ext>
            </a:extLst>
          </p:cNvPr>
          <p:cNvSpPr txBox="1">
            <a:spLocks/>
          </p:cNvSpPr>
          <p:nvPr/>
        </p:nvSpPr>
        <p:spPr>
          <a:xfrm>
            <a:off x="1025022" y="587215"/>
            <a:ext cx="2322841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Matthew 17:20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26CBB01-B1A2-2CB8-735D-466CFD76E91F}"/>
              </a:ext>
            </a:extLst>
          </p:cNvPr>
          <p:cNvSpPr txBox="1">
            <a:spLocks/>
          </p:cNvSpPr>
          <p:nvPr/>
        </p:nvSpPr>
        <p:spPr>
          <a:xfrm>
            <a:off x="1598808" y="1196752"/>
            <a:ext cx="4917408" cy="15841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6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The faith to move mountains is the reward of those who have moved little hills</a:t>
            </a:r>
            <a:r>
              <a:rPr lang="en-US" sz="2600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26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7C9222FD-6CFA-8B79-6654-F22E3B20350E}"/>
              </a:ext>
            </a:extLst>
          </p:cNvPr>
          <p:cNvSpPr txBox="1">
            <a:spLocks/>
          </p:cNvSpPr>
          <p:nvPr/>
        </p:nvSpPr>
        <p:spPr>
          <a:xfrm>
            <a:off x="4032809" y="5622713"/>
            <a:ext cx="2483407" cy="36004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- Martin Luther</a:t>
            </a: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4D2B65CE-8455-3BE7-FB95-AB794BF95ECC}"/>
              </a:ext>
            </a:extLst>
          </p:cNvPr>
          <p:cNvSpPr txBox="1">
            <a:spLocks/>
          </p:cNvSpPr>
          <p:nvPr/>
        </p:nvSpPr>
        <p:spPr>
          <a:xfrm>
            <a:off x="1025022" y="3789040"/>
            <a:ext cx="5779226" cy="158417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5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“Pray, and let God worry.”</a:t>
            </a:r>
          </a:p>
        </p:txBody>
      </p:sp>
    </p:spTree>
    <p:extLst>
      <p:ext uri="{BB962C8B-B14F-4D97-AF65-F5344CB8AC3E}">
        <p14:creationId xmlns:p14="http://schemas.microsoft.com/office/powerpoint/2010/main" val="2058242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</TotalTime>
  <Words>153</Words>
  <Application>Microsoft Office PowerPoint</Application>
  <PresentationFormat>Екран (4:3)</PresentationFormat>
  <Paragraphs>21</Paragraphs>
  <Slides>5</Slides>
  <Notes>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10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285</cp:revision>
  <dcterms:created xsi:type="dcterms:W3CDTF">2011-03-25T18:27:23Z</dcterms:created>
  <dcterms:modified xsi:type="dcterms:W3CDTF">2026-08-06T12:47:34Z</dcterms:modified>
</cp:coreProperties>
</file>